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10" r:id="rId5"/>
    <p:sldId id="484" r:id="rId6"/>
    <p:sldId id="509" r:id="rId7"/>
    <p:sldId id="485" r:id="rId8"/>
    <p:sldId id="508" r:id="rId9"/>
    <p:sldId id="486" r:id="rId10"/>
    <p:sldId id="507" r:id="rId11"/>
    <p:sldId id="487" r:id="rId12"/>
    <p:sldId id="506" r:id="rId13"/>
    <p:sldId id="488" r:id="rId14"/>
    <p:sldId id="505" r:id="rId15"/>
    <p:sldId id="489" r:id="rId16"/>
    <p:sldId id="504" r:id="rId17"/>
    <p:sldId id="490" r:id="rId18"/>
    <p:sldId id="503" r:id="rId19"/>
    <p:sldId id="491" r:id="rId20"/>
    <p:sldId id="502" r:id="rId21"/>
    <p:sldId id="492" r:id="rId22"/>
    <p:sldId id="501" r:id="rId23"/>
    <p:sldId id="493" r:id="rId24"/>
    <p:sldId id="500" r:id="rId25"/>
    <p:sldId id="499" r:id="rId26"/>
    <p:sldId id="511" r:id="rId27"/>
    <p:sldId id="495" r:id="rId28"/>
    <p:sldId id="498" r:id="rId29"/>
    <p:sldId id="496" r:id="rId30"/>
    <p:sldId id="49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48" d="100"/>
          <a:sy n="48" d="100"/>
        </p:scale>
        <p:origin x="3504" y="1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G8A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63121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Carriers and modulation: AM, FM, and single sideband; modulation envelope; digital modulation; overmodulation; link budgets and link margins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emission is produced by a reactance modulator connected to a transmitter RF amplifier stage?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Multiplex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Phase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Amplitude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Pulse modulation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5920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53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type of modulation varies the instantaneous power level of the RF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Power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Phase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Frequency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Amplitude modulation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type of modulation varies the instantaneous power level of the RF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Power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Phase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Frequency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Amplitude modulation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348018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73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characteristic of QPSK31?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is sideband sensitive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Its encoding provides error correction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Its bandwidth is approximately the same as BPSK31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characteristic of QPSK31?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is sideband sensitive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Its encoding provides error correction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Its bandwidth is approximately the same as BPSK31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478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phone emissions uses the narrowest bandwidth?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Single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Vestigial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Phase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Frequency modulation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phone emissions uses the narrowest bandwidth?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Single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Vestigial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Phase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Frequency modulation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153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353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effect of overmodulation?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Insufficient audio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Insufficient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Frequency drift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Excessive bandwidth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effect of overmodulation?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Insufficient audio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Insufficient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Frequency drift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Excessive bandwidth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922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type of modulation is used by FT8?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8-tone frequency shift keying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Vestigial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Amplitude compressed AM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8-bit direct sequence spread spectrum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type of modulation is used by FT8?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8-tone frequency shift keying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Vestigial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Amplitude compressed AM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8-bit direct sequence spread spectrum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5845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3176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meant by the term “flat-topping,” when referring to an amplitude-modulated phone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Signal distortion caused by insufficient collector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transmitter’s automatic level control (ALC) is properly adjusted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Signal distortion caused by excessive drive or speech levels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transmitter’s carrier is properly suppressed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meant by the term “flat-topping,” when referring to an amplitude-modulated phone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Signal distortion caused by insufficient collector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transmitter’s automatic level control (ALC) is properly adjusted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Signal distortion caused by excessive drive or speech levels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transmitter’s carrier is properly suppressed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137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modulation envelope of an AM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waveform created by connecting the peak values of the modulated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carrier frequency that contains the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Spurious signals that envelop nearby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bandwidth of the modulated signal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modulation envelope of an AM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waveform created by connecting the peak values of the modulated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carrier frequency that contains the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Spurious signals that envelop nearby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bandwidth of the modulated signal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62127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9189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QPSK modulation?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Modulation using quasi-parallel to serial conversion to reduce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Modulation using quadra-pole sideband keying to generate spread spectrum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Modulation using Fast Fourier Transforms to generate frequencies at the first, second, third, and fourth harmonics of the carrier frequency to improve noise immunity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Modulation in which digital data is transmitted using 0-, 90-, 180- and 270-degrees phase shift to represent pairs of bits</a:t>
            </a:r>
          </a:p>
        </p:txBody>
      </p:sp>
    </p:spTree>
    <p:extLst>
      <p:ext uri="{BB962C8B-B14F-4D97-AF65-F5344CB8AC3E}">
        <p14:creationId xmlns:p14="http://schemas.microsoft.com/office/powerpoint/2010/main" val="5945198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QPSK modulation?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Modulation using quasi-parallel to serial conversion to reduce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Modulation using quadra-pole sideband keying to generate spread spectrum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Modulation using Fast Fourier Transforms to generate frequencies at the first, second, third, and fourth harmonics of the carrier frequency to improve noise immunity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Modulation in which digital data is transmitted using 0-, 90-, 180- and 270-degrees phase shift to represent pairs of bits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4652642"/>
            <a:ext cx="11277600" cy="954514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0874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link budget?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financial costs associated with operating a radio link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sum of antenna gains minus system losses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sum of transmit power and antenna gains minus system losses as seen at the receiver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difference between transmit power and receiver sensitivity</a:t>
            </a:r>
          </a:p>
        </p:txBody>
      </p:sp>
    </p:spTree>
    <p:extLst>
      <p:ext uri="{BB962C8B-B14F-4D97-AF65-F5344CB8AC3E}">
        <p14:creationId xmlns:p14="http://schemas.microsoft.com/office/powerpoint/2010/main" val="39925443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link budget?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financial costs associated with operating a radio link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sum of antenna gains minus system losses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sum of transmit power and antenna gains minus system losses as seen at the receiver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difference between transmit power and receiver sensitivity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42949"/>
            <a:ext cx="11277600" cy="986051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636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G8A14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link margin?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opposite of fade margin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difference between received power level and minimum required signal level at the input to the receiver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Transmit power minus receiver sensitivity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Receiver sensitivity plus 3 dB</a:t>
            </a:r>
          </a:p>
        </p:txBody>
      </p:sp>
    </p:spTree>
    <p:extLst>
      <p:ext uri="{BB962C8B-B14F-4D97-AF65-F5344CB8AC3E}">
        <p14:creationId xmlns:p14="http://schemas.microsoft.com/office/powerpoint/2010/main" val="1983645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is direct binary FSK modulation generated?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 keying an FM transmitter with a sub-audible tone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By changing an oscillator’s frequency directly with a digital control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 using a transceiver’s computer data interface protocol to change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By reconfiguring the CW keying input to act as a tone generator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G8A14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link margin?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opposite of fade margin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difference between received power level and minimum required signal level at the input to the receiver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Transmit power minus receiver sensitivity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Receiver sensitivity plus 3 dB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86098"/>
            <a:ext cx="11277600" cy="83452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726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is direct binary FSK modulation generated?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 keying an FM transmitter with a sub-audible tone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By changing an oscillator’s frequency directly with a digital control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 using a transceiver’s computer data interface protocol to change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By reconfiguring the CW keying input to act as a tone generator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2093814"/>
            <a:ext cx="11277600" cy="86775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560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name of the process that changes the phase angle of an RF signal to convey information?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Phase convolution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Phase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Phase transformation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Phase inversion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name of the process that changes the phase angle of an RF signal to convey information?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Phase convolution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Phase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Phase transformation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Phase inversion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4555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176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name of the process that changes the instantaneous frequency of an RF wave to convey information?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Frequency convolution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Frequency transformation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Frequency conversion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Frequency modulation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name of the process that changes the instantaneous frequency of an RF wave to convey information?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Frequency convolution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Frequency transformation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Frequency conversion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Frequency modulation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578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04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G8A04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emission is produced by a reactance modulator connected to a transmitter RF amplifier stage?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Multiplex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Phase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Amplitude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Pulse modulation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1317</Words>
  <Application>Microsoft Office PowerPoint</Application>
  <PresentationFormat>Widescreen</PresentationFormat>
  <Paragraphs>216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33</cp:revision>
  <dcterms:created xsi:type="dcterms:W3CDTF">2023-05-09T14:58:22Z</dcterms:created>
  <dcterms:modified xsi:type="dcterms:W3CDTF">2023-05-12T19:19:52Z</dcterms:modified>
</cp:coreProperties>
</file>